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62" r:id="rId6"/>
    <p:sldId id="270" r:id="rId7"/>
    <p:sldId id="261" r:id="rId8"/>
    <p:sldId id="266" r:id="rId9"/>
    <p:sldId id="269" r:id="rId10"/>
    <p:sldId id="271" r:id="rId11"/>
    <p:sldId id="267" r:id="rId12"/>
    <p:sldId id="272" r:id="rId13"/>
    <p:sldId id="263" r:id="rId14"/>
    <p:sldId id="268" r:id="rId15"/>
    <p:sldId id="275" r:id="rId16"/>
    <p:sldId id="265" r:id="rId17"/>
    <p:sldId id="273" r:id="rId18"/>
    <p:sldId id="264" r:id="rId19"/>
    <p:sldId id="277" r:id="rId20"/>
    <p:sldId id="276" r:id="rId21"/>
    <p:sldId id="27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798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781681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110887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Алексеевский детский сад «Сказка»  Алексеевского муниципального района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Волгоградской области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857224" y="2679536"/>
            <a:ext cx="750099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 в подготовительной к школе группе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Тема: «Яблочный Спас»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5857884" y="4730696"/>
            <a:ext cx="300039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Подготовили: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воспитатель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Лукшина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В.Н.                                    воспитатель Кузнецова Т.С.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музыкальный руководитель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Витенбург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Т.Г.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85852" y="428604"/>
            <a:ext cx="5643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1318022"/>
            <a:ext cx="821537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настоящее время остро встал вопрос о безнравственности 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бездуховности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подрастающего поколения. Чтобы этого не произошло, необходимо с самого раннего детства научить детей доброте, терпению, умению помогать друг другу, т.е. воспитать в них те нравственные качества, которые и у многих взрослых сегодня отсутствуют.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«Образование должно быть направлено на воспитание уважения к культурной самобытности ребенка, к национальным ценностям страны, в которой он проживает» (Статья 29), – сказано в конвенции о правах ребенка.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28794" y="214290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1000108"/>
            <a:ext cx="92155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познакомить детей с традициями народного праздника «Яблочный Спас».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2500306"/>
            <a:ext cx="6000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ЗАДАЧИ ПРОЕКТА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58" y="3286124"/>
            <a:ext cx="907262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Формировать знания о русском православном празднике;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Развивать представление о культуре русского народа;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Воспитывать духовно-нравственные чувства.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4282" y="142852"/>
            <a:ext cx="8786874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Тип проекта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комплексный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 содержанию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ребенок и православный праздник «Яблочный спас».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Участники проекта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музыкальный руководитель, воспитатели, дети подготовительной группы, родители, Алексеевская церковь Михаила Архангела, Алексеевский районный историко-этногеографический комплекс (АИЭКМ), отдел образования Алексеевского муниципального района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 продолжительности реализации проекта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краткосрочный (8-19 августа).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14290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1000108"/>
            <a:ext cx="850112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I этап – подготовительный</a:t>
            </a:r>
          </a:p>
          <a:p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Информирование родителей о предстоящей деятельности;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Разработка перспективного планирования по теме проекта;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Подготовка материала для реализации проекта.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94275" y="357166"/>
            <a:ext cx="3260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II этап – основной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C:\Users\us\Desktop\IMG_20220607_1000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214422"/>
            <a:ext cx="4714908" cy="400961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643042" y="5286388"/>
            <a:ext cx="5143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Познавательная беседа </a:t>
            </a:r>
            <a:endParaRPr lang="en-US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«Яблочный Спас не пройдет без нас!»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781681"/>
          </a:xfrm>
          <a:prstGeom prst="rect">
            <a:avLst/>
          </a:prstGeom>
        </p:spPr>
      </p:pic>
      <p:pic>
        <p:nvPicPr>
          <p:cNvPr id="7170" name="Picture 2" descr="https://downloader.disk.yandex.ru/preview/9eeb020fa9ee646b7185825636bf19cc94c9ecbec0eaeb5d1a4a5a5b81864417/6308ec93/sQFgz_JBMl3mQaDIvT0FTmgoVe2f9AI7MYp9u2TfJZIXyXLahOgjVg12gt7TbulWfsh3DYzS5W_HaCv8g_SB6w%3D%3D?uid=0&amp;filename=IMG-20220825-WA0006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3" cstate="print"/>
          <a:srcRect r="-979" b="7975"/>
          <a:stretch>
            <a:fillRect/>
          </a:stretch>
        </p:blipFill>
        <p:spPr bwMode="auto">
          <a:xfrm>
            <a:off x="214282" y="285728"/>
            <a:ext cx="4910470" cy="335758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929190" y="1571612"/>
            <a:ext cx="3929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Психогимнастика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«Я - яблоня»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 descr="https://downloader.disk.yandex.ru/preview/0cd55f3d82251fab24dd0ca1e307992e4d9e3b4a32796ecec7a2d993d3008bc0/6308ec97/3NfAVjjMhpgioTMsvAuQYBXIuunMKqbs8KsKP4sReTTvCIh2bdm7PE0edhLByd-nPrx0PQ_og2yyWcxnwPUx_A%3D%3D?uid=0&amp;filename=IMG-20220825-WA0016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4" cstate="print"/>
          <a:srcRect r="38" b="7158"/>
          <a:stretch>
            <a:fillRect/>
          </a:stretch>
        </p:blipFill>
        <p:spPr bwMode="auto">
          <a:xfrm>
            <a:off x="3724028" y="3071810"/>
            <a:ext cx="5096096" cy="355121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57752" y="857232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Знакомство с играми-забавами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0" name="Picture 6" descr="https://downloader.disk.yandex.ru/preview/b3d81f2e18c2ea409cd5f97962c8d05a03720c504c0eab7a8ac434c572ace08d/6308f561/zh7KncSEpp5zopMP6bBX4NUMpbOKZniVgHYtS3vAOHrlMy3ZZ5fe_kD7Yg0i5kPj6nwn4vwFYfFcCaEu_rX1Qw%3D%3D?uid=0&amp;filename=IMG_20220816_085548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857364"/>
            <a:ext cx="3375445" cy="4500594"/>
          </a:xfrm>
          <a:prstGeom prst="rect">
            <a:avLst/>
          </a:prstGeom>
          <a:noFill/>
        </p:spPr>
      </p:pic>
      <p:pic>
        <p:nvPicPr>
          <p:cNvPr id="6152" name="Picture 8" descr="https://downloader.disk.yandex.ru/preview/547bf7b6355b4685fc30dc677776d23538b80493aff1e56a76102dc23c950cdc/6308f561/rhAWkOOP3Bxh4Y1A_V6_ujiia-FtzIFOdIyVsxAmZPtx_YK1zeEelTWIBzMsyzQgw32NdKuZWCoQdOQkl1f95A%3D%3D?uid=0&amp;filename=IMG_20220816_085141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14290"/>
            <a:ext cx="4657725" cy="6210301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15008" y="1000108"/>
            <a:ext cx="25875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Разучивание </a:t>
            </a:r>
            <a:endParaRPr lang="en-US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хороводных песен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https://downloader.disk.yandex.ru/preview/eb6829d6d5f863374f4a3f99981f6b49556934aadb9b4b2540cc99ad952517d2/6308f561/JBzdvYIZHXw64lId18jToePvC49NiMdpmfTcED2rg-m72_gQoL1RRsP-BdIiQt-BEI88xe7NQm_3fyBhfSMx2w%3D%3D?uid=0&amp;filename=IMG_20220816_085115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3000372"/>
            <a:ext cx="4475065" cy="3357586"/>
          </a:xfrm>
          <a:prstGeom prst="rect">
            <a:avLst/>
          </a:prstGeom>
          <a:noFill/>
        </p:spPr>
      </p:pic>
      <p:pic>
        <p:nvPicPr>
          <p:cNvPr id="26630" name="Picture 6" descr="https://downloader.disk.yandex.ru/preview/c549293dfa12a12cc85aa12b680d1bdc5fe39d9915d86acff0b68cfa6fb7596f/6308f561/Dp9l_1e2Sg1lw3BklnVzgC2RnUuAA8nu7lfmo6BWwrtX2DlEdA7J9d7gYY48_pTIRNk1NUJyl9pUrSmf3lE-Fg%3D%3D?uid=0&amp;filename=IMG_20220816_085159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00042"/>
            <a:ext cx="4572032" cy="343034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14810" y="21429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Подготовка коллективной поделки на выставку «Яблочный спас»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https://downloader.disk.yandex.ru/preview/def5f7bc4203e89f5b77dac22b1fca566ef82d244a3e8ebf06bd964b3b93f3d3/6308f561/DSsmqgwZhrzAlQ63iTZxxlJMQ8ufyGvNwC_A4Jnabsoxii1V1GTBdSNyFooi0JkUCBovvWvXkqNJ3mmq52mtaA%3D%3D?uid=0&amp;filename=IMG_20220817_083051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3" cstate="print"/>
          <a:srcRect r="-3543" b="20299"/>
          <a:stretch>
            <a:fillRect/>
          </a:stretch>
        </p:blipFill>
        <p:spPr bwMode="auto">
          <a:xfrm>
            <a:off x="500034" y="3786190"/>
            <a:ext cx="3500462" cy="2786082"/>
          </a:xfrm>
          <a:prstGeom prst="rect">
            <a:avLst/>
          </a:prstGeom>
          <a:noFill/>
        </p:spPr>
      </p:pic>
      <p:pic>
        <p:nvPicPr>
          <p:cNvPr id="27652" name="Picture 4" descr="https://downloader.disk.yandex.ru/preview/5ecbb538ece52c399c5f3d2accb4cfa670e3ffabebc1594ab504b43c024c05cc/6308f561/TA76if1mek6Yo-GaAgTDN3vfrHDLZjTrEYn_ka6iUbHBYgoP2fERtmqcikw1oQ6dOFfUCW_hQ2VUXmRqah8tmg%3D%3D?uid=0&amp;filename=IMG_20220817_081207_1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4" cstate="print"/>
          <a:srcRect t="5752" r="306" b="24079"/>
          <a:stretch>
            <a:fillRect/>
          </a:stretch>
        </p:blipFill>
        <p:spPr bwMode="auto">
          <a:xfrm>
            <a:off x="428596" y="285728"/>
            <a:ext cx="3571900" cy="3352073"/>
          </a:xfrm>
          <a:prstGeom prst="rect">
            <a:avLst/>
          </a:prstGeom>
          <a:noFill/>
        </p:spPr>
      </p:pic>
      <p:pic>
        <p:nvPicPr>
          <p:cNvPr id="27654" name="Picture 6" descr="https://downloader.disk.yandex.ru/preview/f0c7481303e20aff0dee0b7e31baa8ebd5dbcdcd65c8e7c1e5bc28c714850868/6308f561/WCrzvKZHVoyxsz2wrdPe0NpgTAU6cqDBVLZiqFJHrg_KTbvnAT7vGn02s0GyVASIV9ncP4CUKWrAbhmodZHYrg%3D%3D?uid=0&amp;filename=IMG_20220815_155533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5" cstate="print"/>
          <a:srcRect t="14600" r="306" b="30981"/>
          <a:stretch>
            <a:fillRect/>
          </a:stretch>
        </p:blipFill>
        <p:spPr bwMode="auto">
          <a:xfrm>
            <a:off x="4786314" y="4065600"/>
            <a:ext cx="3444125" cy="2506671"/>
          </a:xfrm>
          <a:prstGeom prst="rect">
            <a:avLst/>
          </a:prstGeom>
          <a:noFill/>
        </p:spPr>
      </p:pic>
      <p:pic>
        <p:nvPicPr>
          <p:cNvPr id="27656" name="Picture 8" descr="https://downloader.disk.yandex.ru/preview/045c76a44d6fe493b378d141c483aa2e9b2114afe89842de4949fbb99c121bb2/6308ec97/8r7_tSKrFvhXWEPuX9ncHWPFpFBVZWV0yK01XwOlNubxpIdP4bgojFvw3CNN_IvXB0QI7NBAvxJ3j4vaS-eaIg%3D%3D?uid=0&amp;filename=IMG_20220815_153618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1428736"/>
            <a:ext cx="2857520" cy="242889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pic>
        <p:nvPicPr>
          <p:cNvPr id="2050" name="Picture 2" descr="https://downloader.disk.yandex.ru/preview/a1989696dd56326eac50712e991967230b69277d562d46544003819f71418109/6308f572/RkgNhYlZ8vHmoUYQCBlJDvfjGjPJj0r6S_l3dUlBfzSGYMWU2XnWmrrkAgdLv8_cFufCUF0b3iM3TsuZVwUJRA%3D%3D?uid=0&amp;filename=IMG_20220817_083856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4855888" cy="3643314"/>
          </a:xfrm>
          <a:prstGeom prst="rect">
            <a:avLst/>
          </a:prstGeom>
          <a:noFill/>
        </p:spPr>
      </p:pic>
      <p:pic>
        <p:nvPicPr>
          <p:cNvPr id="2052" name="Picture 4" descr="https://downloader.disk.yandex.ru/preview/cba9b16ac2a2c033ef928a5f375bfee99098b5deec76b3391aaf2b00a262685b/6308f561/c4Rv1NY6AQq8AHWouNurRZm7HQzi6c9X23HtfuRzhys7xt9TwlfItypUEkOuMk-UhC0cD7HOUllq5JfB_Kp27g%3D%3D?uid=0&amp;filename=IMG_20220817_083828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3018456"/>
            <a:ext cx="4736601" cy="355381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14942" y="571480"/>
            <a:ext cx="342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Подвижные народные игры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https://downloader.disk.yandex.ru/preview/40926bf23fec08816606892bbbf8ea6ee940c05c1da8d0f10f23c0671978516e/6308f561/RsTgxHtEF-GnfPA1zvBO14OvArwgIxJdNLKFunwbhJgS4sPPbAD5bbButpD11Exbxz7SJ728Mpz2ET_EizbSWg%3D%3D?uid=0&amp;filename=IMG_20220816_084924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4657725" cy="6210301"/>
          </a:xfrm>
          <a:prstGeom prst="rect">
            <a:avLst/>
          </a:prstGeom>
          <a:noFill/>
        </p:spPr>
      </p:pic>
      <p:pic>
        <p:nvPicPr>
          <p:cNvPr id="28676" name="Picture 4" descr="https://downloader.disk.yandex.ru/preview/cf44716e45758c8328d9696b6e36d9038ee57210e1eb59c6ef9f8d24fddf87c2/6308f561/p2P9nDR48qzes4V-vBF44Lf8Na3RjcmGJ1PF64OQZLoKqO76YijhohV_puVR7j6gdMAshFLkSxVAhHhXXwSwOQ%3D%3D?uid=0&amp;filename=IMG_20220816_084908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1714488"/>
            <a:ext cx="3500462" cy="466728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00166" y="357166"/>
            <a:ext cx="5857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Выставка поделок  детского и семейного творчества «Яблочная фантазия».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s://downloader.disk.yandex.ru/preview/38b0a7ead4c0932a8c94f2a557dd8243e8a8ff08998b6ef34b06d90612c2dfd8/6308ec93/toPU_IG-PBkNv7WRbpIuTKMaggVn55fuTut1o6gkAtxTvnJ6ANCBFdXGbq0juwS0yjyQZzfYAJZH-SIuu1OVEg%3D%3D?uid=0&amp;filename=IMG-20220819-WA0088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357298"/>
            <a:ext cx="7786742" cy="519116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14942" y="1000108"/>
            <a:ext cx="371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Создание гирлянды к празднику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downloader.disk.yandex.ru/preview/89b12640079764766061ede6cc468a7216d00409c4fa3e1073dbe93bb2460534/6308ec97/dp0ZUcJUM5MZSl1ZUgTSuKMaggVn55fuTut1o6gkAtxDyDjbfg4wyJf6RNJSk2EbyfzD9SuC3K364HEJOJcWcw%3D%3D?uid=0&amp;filename=IMG-20220825-WA0034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3" cstate="print"/>
          <a:srcRect r="38" b="7158"/>
          <a:stretch>
            <a:fillRect/>
          </a:stretch>
        </p:blipFill>
        <p:spPr bwMode="auto">
          <a:xfrm>
            <a:off x="285720" y="428604"/>
            <a:ext cx="4643470" cy="4071571"/>
          </a:xfrm>
          <a:prstGeom prst="rect">
            <a:avLst/>
          </a:prstGeom>
          <a:noFill/>
        </p:spPr>
      </p:pic>
      <p:pic>
        <p:nvPicPr>
          <p:cNvPr id="1028" name="Picture 4" descr="https://downloader.disk.yandex.ru/preview/c516a315dc9bd35af0305070b5deaefc7ff4b28c27a1cc44eec1061027b640cb/6308ec97/lp1AtDHO6El0AkQOO6xOOEkMTaZbdwrFhP_T7XUya7z7mrSL663l_FlWtsjaAsRRfTNMbVqUF39VMCN3kKGlEA%3D%3D?uid=0&amp;filename=IMG-20220825-WA0041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4" cstate="print"/>
          <a:srcRect r="38" b="8308"/>
          <a:stretch>
            <a:fillRect/>
          </a:stretch>
        </p:blipFill>
        <p:spPr bwMode="auto">
          <a:xfrm>
            <a:off x="4200197" y="3071810"/>
            <a:ext cx="4645351" cy="355419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86314" y="1142984"/>
            <a:ext cx="4143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Окропление детей и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яблок батюшкой Алексеем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69" name="Picture 1" descr="C:\Users\us\Desktop\IMG-20220819-WA00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4572032" cy="3429024"/>
          </a:xfrm>
          <a:prstGeom prst="rect">
            <a:avLst/>
          </a:prstGeom>
          <a:noFill/>
        </p:spPr>
      </p:pic>
      <p:pic>
        <p:nvPicPr>
          <p:cNvPr id="32770" name="Picture 2" descr="C:\Users\us\Desktop\IMG-20220819-WA00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1" y="3071810"/>
            <a:ext cx="5039529" cy="335758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4282" y="571480"/>
            <a:ext cx="850112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III этап – заключительный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Проведение районного праздника «Яблочный спас».</a:t>
            </a:r>
          </a:p>
          <a:p>
            <a:endParaRPr lang="ru-RU" dirty="0"/>
          </a:p>
        </p:txBody>
      </p:sp>
      <p:pic>
        <p:nvPicPr>
          <p:cNvPr id="5122" name="Picture 2" descr="https://downloader.disk.yandex.ru/preview/3d23c7073d04a71365a89236fb3614be3c2a002b67b54607976b1df8334ac014/6308ec93/b7ZrSL3xUemBSUPQPDykv333RLzeXPuGk1rEBu_GXfiarxi22EqgPsfHj3LJ2uKxM0RW3J81Aebluv8On6sGpQ%3D%3D?uid=0&amp;filename=IMG-20220819-WA0062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071678"/>
            <a:ext cx="6643733" cy="442915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pic>
        <p:nvPicPr>
          <p:cNvPr id="34818" name="Picture 2" descr="https://downloader.disk.yandex.ru/preview/0e2f2d4cae4a66b039d04e8720b4048f83bafdcbe0579bbb8ed92bb44af39dfe/6308ec93/jqgSICSpkUaZMgwD373YZ-dSaaGZdRT7UTFhvIbB1AjcS3t9HecdzUxVCAOOIVYXX2CudNkI2o_mlHO8VRSeZA%3D%3D?uid=0&amp;filename=IMG-20220819-WA0063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857364"/>
            <a:ext cx="4286279" cy="2857520"/>
          </a:xfrm>
          <a:prstGeom prst="rect">
            <a:avLst/>
          </a:prstGeom>
          <a:noFill/>
        </p:spPr>
      </p:pic>
      <p:pic>
        <p:nvPicPr>
          <p:cNvPr id="34822" name="Picture 6" descr="https://downloader.disk.yandex.ru/preview/6bd59ad49056c9649028c83ed6065a8ffd057ef1cb8b748abcd9d0516b32b93a/6308ec93/EU_v3u6KTiLj3ekK3JHPs7yjE4f_eEu0WDNxLIANocpu9JB5SyViwLMU_DIlikCgQQ2JvpSkMAcDa2tRPU6uZg%3D%3D?uid=0&amp;filename=IMG-20220819-WA0056.jpg&amp;disposition=inline&amp;hash=&amp;limit=0&amp;content_type=image%2Fjpeg&amp;owner_uid=0&amp;tknv=v2&amp;size=1348x65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642918"/>
            <a:ext cx="3851735" cy="578647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14290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857232"/>
            <a:ext cx="8715436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Накапливание опыта восприятия малых фольклорных жанров;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Совершенствовать совместную работу детского сада и семьи в области духовно-нравственного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воспитания; 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Пополнение словарного запаса детей: румяные, спелые, наливные, урожай, Спас;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Совместная познавательно-творческая деятельность с детьми;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Осмысленное участие в русских народных праздниках (знают названия, поют русские хороводные песни, читают стихи); 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Использование в повседневной жизни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считалок, загадок, частушек и т.п.;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Умение играть в народные игры: «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Никоноровна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», «Заинька», «Как у дяди Трифона».</a:t>
            </a:r>
            <a:endParaRPr lang="ru-RU" sz="2600" dirty="0" smtClean="0"/>
          </a:p>
          <a:p>
            <a:endParaRPr lang="ru-RU" sz="26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0" y="214290"/>
            <a:ext cx="842968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 </a:t>
            </a:r>
            <a:endParaRPr lang="ru-RU" dirty="0" smtClean="0"/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результате работы над проектом дети расширили свои знания о православном празднике «Яблочный спас», о традициях этого праздника. 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Кроме того, воздействие народных праздников на ребенка является эффективным средством обогащения его духовной культуры.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Расширились знания детей и о яблоках: яблоки не просто вкусный и сладко-кислый продукт, но и ценный для детского питания. 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Цель и задачи проекта нами были достигнуты.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4348" y="1000108"/>
            <a:ext cx="8215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21562699_15-phonoteka_org-p-fon-dlya-prezentatsii-yabloki-18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319"/>
            <a:ext cx="9144000" cy="6705362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294</Words>
  <Application>Microsoft Office PowerPoint</Application>
  <PresentationFormat>Экран (4:3)</PresentationFormat>
  <Paragraphs>66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</dc:creator>
  <cp:lastModifiedBy>Пользователь Windows</cp:lastModifiedBy>
  <cp:revision>20</cp:revision>
  <dcterms:created xsi:type="dcterms:W3CDTF">2022-08-21T15:35:39Z</dcterms:created>
  <dcterms:modified xsi:type="dcterms:W3CDTF">2022-08-28T08:05:40Z</dcterms:modified>
</cp:coreProperties>
</file>